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262" r:id="rId4"/>
    <p:sldId id="258" r:id="rId5"/>
    <p:sldId id="264" r:id="rId6"/>
    <p:sldId id="265" r:id="rId7"/>
    <p:sldId id="266" r:id="rId8"/>
    <p:sldId id="263" r:id="rId9"/>
    <p:sldId id="271" r:id="rId10"/>
    <p:sldId id="282" r:id="rId11"/>
    <p:sldId id="272" r:id="rId12"/>
    <p:sldId id="275" r:id="rId13"/>
    <p:sldId id="273" r:id="rId14"/>
    <p:sldId id="274" r:id="rId15"/>
    <p:sldId id="276" r:id="rId16"/>
    <p:sldId id="261" r:id="rId17"/>
    <p:sldId id="259" r:id="rId18"/>
    <p:sldId id="260" r:id="rId19"/>
    <p:sldId id="284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